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564" r:id="rId3"/>
    <p:sldId id="552" r:id="rId4"/>
    <p:sldId id="561" r:id="rId5"/>
    <p:sldId id="541" r:id="rId6"/>
    <p:sldId id="492" r:id="rId7"/>
    <p:sldId id="360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5400" b="1" dirty="0"/>
              <a:t>Transform </a:t>
            </a:r>
            <a:r>
              <a:rPr lang="en-US" sz="5400" b="1"/>
              <a:t>and Visualize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10696</TotalTime>
  <Words>132</Words>
  <Application>Microsoft Macintosh PowerPoint</Application>
  <PresentationFormat>Widescreen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Monaco</vt:lpstr>
      <vt:lpstr>Tw Cen MT</vt:lpstr>
      <vt:lpstr>Tw Cen MT Condensed</vt:lpstr>
      <vt:lpstr>Wingdings 3</vt:lpstr>
      <vt:lpstr>Integral</vt:lpstr>
      <vt:lpstr>Transform and Visualize</vt:lpstr>
      <vt:lpstr>Your Turn #1</vt:lpstr>
      <vt:lpstr>[Section]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572</cp:revision>
  <cp:lastPrinted>2019-02-19T22:36:37Z</cp:lastPrinted>
  <dcterms:created xsi:type="dcterms:W3CDTF">2018-02-01T22:00:01Z</dcterms:created>
  <dcterms:modified xsi:type="dcterms:W3CDTF">2023-09-08T23:53:00Z</dcterms:modified>
</cp:coreProperties>
</file>